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E777235-D6EC-4FE0-BC5B-726AAEA2B211}">
          <p14:sldIdLst>
            <p14:sldId id="256"/>
            <p14:sldId id="259"/>
            <p14:sldId id="260"/>
            <p14:sldId id="262"/>
            <p14:sldId id="263"/>
            <p14:sldId id="257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85" d="100"/>
          <a:sy n="85" d="100"/>
        </p:scale>
        <p:origin x="1140" y="6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8188"/>
            <a:ext cx="47609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99" y="4890467"/>
            <a:ext cx="4032330" cy="19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A603AB">
                <a:alpha val="18000"/>
              </a:srgbClr>
            </a:gs>
            <a:gs pos="21001">
              <a:srgbClr val="0819FB">
                <a:alpha val="35000"/>
              </a:srgbClr>
            </a:gs>
            <a:gs pos="35001">
              <a:srgbClr val="1A8D48">
                <a:alpha val="36000"/>
              </a:srgbClr>
            </a:gs>
            <a:gs pos="52000">
              <a:srgbClr val="FFFF00">
                <a:alpha val="22000"/>
              </a:srgbClr>
            </a:gs>
            <a:gs pos="73000">
              <a:srgbClr val="EE3F17">
                <a:alpha val="40000"/>
              </a:srgbClr>
            </a:gs>
            <a:gs pos="88000">
              <a:srgbClr val="E81766">
                <a:alpha val="18000"/>
              </a:srgbClr>
            </a:gs>
            <a:gs pos="100000">
              <a:srgbClr val="A603AB">
                <a:alpha val="2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2075" y="-305214"/>
            <a:ext cx="11774939" cy="72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40" y="4894319"/>
            <a:ext cx="9857714" cy="20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6379" y="835776"/>
            <a:ext cx="7056784" cy="369331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современных технологий в работе с воспитанниками, способствующих их успешной социализации»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Филимонова  М.С.      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B2402-895F-46F1-B5DB-BADEF6EF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3" y="764704"/>
            <a:ext cx="1730846" cy="11159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62855" y="32443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21333-8091-4243-B18F-DF2DFCA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Игропластика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8C89B1-AE6C-4122-A4B5-16D3E74AA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71" y="1362472"/>
            <a:ext cx="5760640" cy="4133056"/>
          </a:xfrm>
        </p:spPr>
      </p:pic>
    </p:spTree>
    <p:extLst>
      <p:ext uri="{BB962C8B-B14F-4D97-AF65-F5344CB8AC3E}">
        <p14:creationId xmlns:p14="http://schemas.microsoft.com/office/powerpoint/2010/main" val="4010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B87AC-1936-440F-A142-D1FF15B6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интерактивного обучения.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90DFA-207A-4E72-B50D-7FCF6CB4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2" y="1405274"/>
            <a:ext cx="9721215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Работа в парах.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Работа в малых группах.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Незаконченное предложение. 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(Жили – были король и королева, и вот однажды... )по цепочке.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Мозговой штурм.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Броуновское движение.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Дерево решений.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Ролевая (деловая) игра.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8. Мастерская.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F09CD-080E-498F-93C3-3F2B70F2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ИКТ – интерактивная технология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0568D1-438D-429C-BF58-D29191AD6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0" y="2335019"/>
            <a:ext cx="4422767" cy="3317075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D196EBA4-6162-4200-A31D-5CDAA2F27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08" y="2073149"/>
            <a:ext cx="4685192" cy="3516091"/>
          </a:xfrm>
        </p:spPr>
      </p:pic>
    </p:spTree>
    <p:extLst>
      <p:ext uri="{BB962C8B-B14F-4D97-AF65-F5344CB8AC3E}">
        <p14:creationId xmlns:p14="http://schemas.microsoft.com/office/powerpoint/2010/main" val="861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09D373E-3604-4D12-89F1-9929741A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мнемотехника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96B033A-71FA-48D1-9FA0-A2005874D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38" y="1556792"/>
            <a:ext cx="6252674" cy="4525963"/>
          </a:xfrm>
        </p:spPr>
      </p:pic>
    </p:spTree>
    <p:extLst>
      <p:ext uri="{BB962C8B-B14F-4D97-AF65-F5344CB8AC3E}">
        <p14:creationId xmlns:p14="http://schemas.microsoft.com/office/powerpoint/2010/main" val="4165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927DB-A1A4-40BC-89D1-6FC77FFB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проектов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234C30E3-3009-49FD-8E82-6FA92C8C2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5" y="1417638"/>
            <a:ext cx="4770438" cy="3577828"/>
          </a:xfrm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968BCB04-87B8-4FAA-ADD2-DAA0BCB8A3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99" y="2074267"/>
            <a:ext cx="4500298" cy="3375223"/>
          </a:xfrm>
        </p:spPr>
      </p:pic>
    </p:spTree>
    <p:extLst>
      <p:ext uri="{BB962C8B-B14F-4D97-AF65-F5344CB8AC3E}">
        <p14:creationId xmlns:p14="http://schemas.microsoft.com/office/powerpoint/2010/main" val="23704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4895-D420-4ACF-9189-932F1CAD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EDCE0DD-6839-4376-AB60-DB909A5275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6" y="1417638"/>
            <a:ext cx="4432579" cy="277036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5F288963-AD04-49C9-BDD6-55DD2A0A8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91" y="2276872"/>
            <a:ext cx="4770437" cy="3149233"/>
          </a:xfrm>
        </p:spPr>
      </p:pic>
    </p:spTree>
    <p:extLst>
      <p:ext uri="{BB962C8B-B14F-4D97-AF65-F5344CB8AC3E}">
        <p14:creationId xmlns:p14="http://schemas.microsoft.com/office/powerpoint/2010/main" val="9061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E29DE-A40F-4A8F-8806-48F55307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платформы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3456BC-3F01-4B22-AC6F-1EBE0117A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2" y="1308464"/>
            <a:ext cx="4770438" cy="317499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9D0E376-F14A-4366-92AC-B34206572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63" y="3429000"/>
            <a:ext cx="5592270" cy="2967451"/>
          </a:xfrm>
        </p:spPr>
      </p:pic>
    </p:spTree>
    <p:extLst>
      <p:ext uri="{BB962C8B-B14F-4D97-AF65-F5344CB8AC3E}">
        <p14:creationId xmlns:p14="http://schemas.microsoft.com/office/powerpoint/2010/main" val="2850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DBCD9-F7C6-4364-B267-B9A82E6C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274638"/>
            <a:ext cx="9721214" cy="315436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современных технологий в работе с воспитанниками может значительно повысить эффективность работы и способствовать успешной социализации. Они позволяют получать детям новые знания и навыки, развивать свои способности и умения, общаться с другими участниками и расширять свой кругозор. Это способствует их адаптации в обществе и успешной интеграции в него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D29E-97C5-4926-9DAE-66BA5549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3429000"/>
            <a:ext cx="9721216" cy="2697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важно помнить, что технологии не являются панацеей и должны использоваться в сочетании с другими методами работы.  Кроме того,  важно учитывать индивидуальные особенности воспитанников и подбирать технологии, соответствующие их возрасту, интересам и целям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D90C02-02C6-4F03-BC2C-425B33463978}"/>
              </a:ext>
            </a:extLst>
          </p:cNvPr>
          <p:cNvSpPr txBox="1"/>
          <p:nvPr/>
        </p:nvSpPr>
        <p:spPr>
          <a:xfrm>
            <a:off x="1440235" y="2564904"/>
            <a:ext cx="804739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749300"/>
            <a:ext cx="9721850" cy="2319338"/>
          </a:xfrm>
        </p:spPr>
        <p:txBody>
          <a:bodyPr>
            <a:normAutofit fontScale="90000"/>
          </a:bodyPr>
          <a:lstStyle/>
          <a:p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936179" y="550522"/>
            <a:ext cx="9145015" cy="381458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Сегодня мы рассмотрим какие современные       технологии могут быть применены в работе с   детьми, чтоб помочь им адаптироваться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1165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980282" y="620712"/>
            <a:ext cx="3688937" cy="381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1.Робототехника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ЛЕГО- конструирование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19" y="1412776"/>
            <a:ext cx="5151850" cy="34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67" y="764704"/>
            <a:ext cx="7234932" cy="4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72185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</a:t>
            </a:r>
            <a:br>
              <a:rPr lang="ru-RU" b="1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  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технология».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Пластилиновые заплатки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693BF36E-3664-4A0C-BC22-0D95A3FC3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94" y="1417638"/>
            <a:ext cx="6401362" cy="4421088"/>
          </a:xfrm>
        </p:spPr>
      </p:pic>
    </p:spTree>
    <p:extLst>
      <p:ext uri="{BB962C8B-B14F-4D97-AF65-F5344CB8AC3E}">
        <p14:creationId xmlns:p14="http://schemas.microsoft.com/office/powerpoint/2010/main" val="22791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SandArt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CBEFEC1-A765-4959-9237-B9EAB4D13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93" y="1254460"/>
            <a:ext cx="7054164" cy="4349080"/>
          </a:xfrm>
        </p:spPr>
      </p:pic>
    </p:spTree>
    <p:extLst>
      <p:ext uri="{BB962C8B-B14F-4D97-AF65-F5344CB8AC3E}">
        <p14:creationId xmlns:p14="http://schemas.microsoft.com/office/powerpoint/2010/main" val="41969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877CA-5BD0-414D-95F9-799C583E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Прищепкотерапия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653525D-3ABC-4851-BAD5-3C327E420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97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400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04822-7C5C-4F66-951C-4745F796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Д.Кюизинера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CC15AD-B67B-4518-81E8-BAA5EFB9A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5" y="1556792"/>
            <a:ext cx="6048672" cy="4610646"/>
          </a:xfrm>
        </p:spPr>
      </p:pic>
    </p:spTree>
    <p:extLst>
      <p:ext uri="{BB962C8B-B14F-4D97-AF65-F5344CB8AC3E}">
        <p14:creationId xmlns:p14="http://schemas.microsoft.com/office/powerpoint/2010/main" val="1466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5A8BE-E1A0-4C74-A24F-634A4566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99C4C81-9373-47F0-A703-68A28E582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66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611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264</Words>
  <Application>Microsoft Office PowerPoint</Application>
  <PresentationFormat>Произвольный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   </vt:lpstr>
      <vt:lpstr>Презентация PowerPoint</vt:lpstr>
      <vt:lpstr>                  «Квест- технология». </vt:lpstr>
      <vt:lpstr>Пластилиновые заплатки</vt:lpstr>
      <vt:lpstr>SandArt</vt:lpstr>
      <vt:lpstr>Прищепкотерапия</vt:lpstr>
      <vt:lpstr>Палочки Д.Кюизинера</vt:lpstr>
      <vt:lpstr>Логические блоки Дьенеша</vt:lpstr>
      <vt:lpstr>Игропластика</vt:lpstr>
      <vt:lpstr>Технологии интерактивного обучения.</vt:lpstr>
      <vt:lpstr>  Технология ИКТ – интерактивная технология </vt:lpstr>
      <vt:lpstr>  Технология мнемотехника </vt:lpstr>
      <vt:lpstr>Технология проектов</vt:lpstr>
      <vt:lpstr>АR- технология</vt:lpstr>
      <vt:lpstr>Онлайн платформы</vt:lpstr>
      <vt:lpstr>          Применение современных технологий в работе с воспитанниками может значительно повысить эффективность работы и способствовать успешной социализации. Они позволяют получать детям новые знания и навыки, развивать свои способности и умения, общаться с другими участниками и расширять свой кругозор. Это способствует их адаптации в обществе и успешной интеграции в него.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Мария</cp:lastModifiedBy>
  <cp:revision>44</cp:revision>
  <dcterms:created xsi:type="dcterms:W3CDTF">2023-06-27T12:30:03Z</dcterms:created>
  <dcterms:modified xsi:type="dcterms:W3CDTF">2024-10-07T13:46:07Z</dcterms:modified>
</cp:coreProperties>
</file>